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notesMasterIdLst>
    <p:notesMasterId r:id="rId12"/>
  </p:notesMasterIdLst>
  <p:sldIdLst>
    <p:sldId id="256" r:id="rId2"/>
    <p:sldId id="269" r:id="rId3"/>
    <p:sldId id="275" r:id="rId4"/>
    <p:sldId id="274" r:id="rId5"/>
    <p:sldId id="276" r:id="rId6"/>
    <p:sldId id="273" r:id="rId7"/>
    <p:sldId id="272" r:id="rId8"/>
    <p:sldId id="277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AFDDD-0107-D14C-A15F-6BE01CD70D6D}" type="doc">
      <dgm:prSet loTypeId="urn:microsoft.com/office/officeart/2005/8/layout/venn1" loCatId="" qsTypeId="urn:microsoft.com/office/officeart/2005/8/quickstyle/simple3" qsCatId="simple" csTypeId="urn:microsoft.com/office/officeart/2005/8/colors/accent1_2" csCatId="accent1" phldr="1"/>
      <dgm:spPr/>
    </dgm:pt>
    <dgm:pt modelId="{FC263D7B-7B00-7043-BD0C-D41FF7FE2BE8}">
      <dgm:prSet phldrT="[Text]" custT="1"/>
      <dgm:spPr/>
      <dgm:t>
        <a:bodyPr/>
        <a:lstStyle/>
        <a:p>
          <a:r>
            <a:rPr lang="en-US" sz="1800" b="1" dirty="0" smtClean="0"/>
            <a:t>Political</a:t>
          </a:r>
          <a:endParaRPr lang="en-US" sz="1800" b="1" dirty="0"/>
        </a:p>
      </dgm:t>
    </dgm:pt>
    <dgm:pt modelId="{23AAA57B-00D1-1448-A6B6-DD3374C4B56F}" type="parTrans" cxnId="{44A520AA-CB4A-F145-BDB0-50FA59668C6A}">
      <dgm:prSet/>
      <dgm:spPr/>
      <dgm:t>
        <a:bodyPr/>
        <a:lstStyle/>
        <a:p>
          <a:endParaRPr lang="en-US"/>
        </a:p>
      </dgm:t>
    </dgm:pt>
    <dgm:pt modelId="{57D4613F-86B9-3F40-B530-E8C987DCC6B6}" type="sibTrans" cxnId="{44A520AA-CB4A-F145-BDB0-50FA59668C6A}">
      <dgm:prSet/>
      <dgm:spPr/>
      <dgm:t>
        <a:bodyPr/>
        <a:lstStyle/>
        <a:p>
          <a:endParaRPr lang="en-US"/>
        </a:p>
      </dgm:t>
    </dgm:pt>
    <dgm:pt modelId="{BDAF2C15-6493-E54C-A3A0-0140A732FF6E}">
      <dgm:prSet phldrT="[Text]"/>
      <dgm:spPr/>
      <dgm:t>
        <a:bodyPr/>
        <a:lstStyle/>
        <a:p>
          <a:r>
            <a:rPr lang="en-US" b="1" dirty="0" smtClean="0"/>
            <a:t>Material</a:t>
          </a:r>
          <a:endParaRPr lang="en-US" b="1" dirty="0"/>
        </a:p>
      </dgm:t>
    </dgm:pt>
    <dgm:pt modelId="{61C4BF3A-D58C-1545-92FD-32DED3F6A812}" type="parTrans" cxnId="{A152147D-C567-6C48-8D49-A52F850A23E2}">
      <dgm:prSet/>
      <dgm:spPr/>
      <dgm:t>
        <a:bodyPr/>
        <a:lstStyle/>
        <a:p>
          <a:endParaRPr lang="en-US"/>
        </a:p>
      </dgm:t>
    </dgm:pt>
    <dgm:pt modelId="{E08F1B9D-A5C1-CB48-A9D2-70FCCA55EC82}" type="sibTrans" cxnId="{A152147D-C567-6C48-8D49-A52F850A23E2}">
      <dgm:prSet/>
      <dgm:spPr/>
      <dgm:t>
        <a:bodyPr/>
        <a:lstStyle/>
        <a:p>
          <a:endParaRPr lang="en-US"/>
        </a:p>
      </dgm:t>
    </dgm:pt>
    <dgm:pt modelId="{2FC95CFD-EEC4-554F-8462-B3CFD400321B}">
      <dgm:prSet phldrT="[Text]" custT="1"/>
      <dgm:spPr/>
      <dgm:t>
        <a:bodyPr/>
        <a:lstStyle/>
        <a:p>
          <a:r>
            <a:rPr lang="en-US" sz="1800" b="1" dirty="0" smtClean="0"/>
            <a:t>Spatial</a:t>
          </a:r>
          <a:endParaRPr lang="en-US" sz="1800" b="1" dirty="0"/>
        </a:p>
      </dgm:t>
    </dgm:pt>
    <dgm:pt modelId="{8C5438DE-1114-514C-BA60-2C82A256B6B4}" type="parTrans" cxnId="{B02F8782-4DFB-6842-AD5F-9260E3E86EE8}">
      <dgm:prSet/>
      <dgm:spPr/>
      <dgm:t>
        <a:bodyPr/>
        <a:lstStyle/>
        <a:p>
          <a:endParaRPr lang="en-US"/>
        </a:p>
      </dgm:t>
    </dgm:pt>
    <dgm:pt modelId="{D7B762CE-2373-FF44-B94E-021B2698A5FF}" type="sibTrans" cxnId="{B02F8782-4DFB-6842-AD5F-9260E3E86EE8}">
      <dgm:prSet/>
      <dgm:spPr/>
      <dgm:t>
        <a:bodyPr/>
        <a:lstStyle/>
        <a:p>
          <a:endParaRPr lang="en-US"/>
        </a:p>
      </dgm:t>
    </dgm:pt>
    <dgm:pt modelId="{955B9E2F-E3A0-2846-8DCA-6E2ECAAA8033}">
      <dgm:prSet/>
      <dgm:spPr/>
      <dgm:t>
        <a:bodyPr/>
        <a:lstStyle/>
        <a:p>
          <a:r>
            <a:rPr lang="en-US" b="1" dirty="0" smtClean="0"/>
            <a:t>Cultural</a:t>
          </a:r>
          <a:endParaRPr lang="en-US" b="1" dirty="0"/>
        </a:p>
      </dgm:t>
    </dgm:pt>
    <dgm:pt modelId="{10210904-10CB-0F41-927C-F8B74F1C7F24}" type="parTrans" cxnId="{89C5794F-98F9-E846-A43B-62B497B2E3A7}">
      <dgm:prSet/>
      <dgm:spPr/>
      <dgm:t>
        <a:bodyPr/>
        <a:lstStyle/>
        <a:p>
          <a:endParaRPr lang="en-US"/>
        </a:p>
      </dgm:t>
    </dgm:pt>
    <dgm:pt modelId="{65D10BE6-2F8D-D949-96B4-E9E5DB56DC3B}" type="sibTrans" cxnId="{89C5794F-98F9-E846-A43B-62B497B2E3A7}">
      <dgm:prSet/>
      <dgm:spPr/>
      <dgm:t>
        <a:bodyPr/>
        <a:lstStyle/>
        <a:p>
          <a:endParaRPr lang="en-US"/>
        </a:p>
      </dgm:t>
    </dgm:pt>
    <dgm:pt modelId="{EF209259-736E-3F48-B2C8-86F9655F6EC4}" type="pres">
      <dgm:prSet presAssocID="{0A3AFDDD-0107-D14C-A15F-6BE01CD70D6D}" presName="compositeShape" presStyleCnt="0">
        <dgm:presLayoutVars>
          <dgm:chMax val="7"/>
          <dgm:dir/>
          <dgm:resizeHandles val="exact"/>
        </dgm:presLayoutVars>
      </dgm:prSet>
      <dgm:spPr/>
    </dgm:pt>
    <dgm:pt modelId="{76AFA09E-0374-4949-8FF5-3F9AD47A5F65}" type="pres">
      <dgm:prSet presAssocID="{FC263D7B-7B00-7043-BD0C-D41FF7FE2BE8}" presName="circ1" presStyleLbl="vennNode1" presStyleIdx="0" presStyleCnt="4"/>
      <dgm:spPr/>
      <dgm:t>
        <a:bodyPr/>
        <a:lstStyle/>
        <a:p>
          <a:endParaRPr lang="en-US"/>
        </a:p>
      </dgm:t>
    </dgm:pt>
    <dgm:pt modelId="{1C9B7EFD-F932-714B-B6CB-B348AEC40EF1}" type="pres">
      <dgm:prSet presAssocID="{FC263D7B-7B00-7043-BD0C-D41FF7FE2B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75471-31E6-F846-BBE1-67A447EF6869}" type="pres">
      <dgm:prSet presAssocID="{955B9E2F-E3A0-2846-8DCA-6E2ECAAA8033}" presName="circ2" presStyleLbl="vennNode1" presStyleIdx="1" presStyleCnt="4"/>
      <dgm:spPr/>
      <dgm:t>
        <a:bodyPr/>
        <a:lstStyle/>
        <a:p>
          <a:endParaRPr lang="en-US"/>
        </a:p>
      </dgm:t>
    </dgm:pt>
    <dgm:pt modelId="{1A727012-1D84-BF45-A3A2-AF7520A6141B}" type="pres">
      <dgm:prSet presAssocID="{955B9E2F-E3A0-2846-8DCA-6E2ECAAA80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3F443-558C-6443-8673-E5BEE27E8380}" type="pres">
      <dgm:prSet presAssocID="{BDAF2C15-6493-E54C-A3A0-0140A732FF6E}" presName="circ3" presStyleLbl="vennNode1" presStyleIdx="2" presStyleCnt="4"/>
      <dgm:spPr/>
      <dgm:t>
        <a:bodyPr/>
        <a:lstStyle/>
        <a:p>
          <a:endParaRPr lang="en-US"/>
        </a:p>
      </dgm:t>
    </dgm:pt>
    <dgm:pt modelId="{24FEC07B-89E7-F64B-9EA9-953FEFF5759D}" type="pres">
      <dgm:prSet presAssocID="{BDAF2C15-6493-E54C-A3A0-0140A732FF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1F6D6-A9A2-0048-99B2-C1AB05313C7F}" type="pres">
      <dgm:prSet presAssocID="{2FC95CFD-EEC4-554F-8462-B3CFD400321B}" presName="circ4" presStyleLbl="vennNode1" presStyleIdx="3" presStyleCnt="4"/>
      <dgm:spPr/>
      <dgm:t>
        <a:bodyPr/>
        <a:lstStyle/>
        <a:p>
          <a:endParaRPr lang="en-US"/>
        </a:p>
      </dgm:t>
    </dgm:pt>
    <dgm:pt modelId="{27CF1551-49DE-3B44-8E3F-FB30816E8B24}" type="pres">
      <dgm:prSet presAssocID="{2FC95CFD-EEC4-554F-8462-B3CFD400321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00A1B-36AA-B84D-8567-D1BFED57108A}" type="presOf" srcId="{955B9E2F-E3A0-2846-8DCA-6E2ECAAA8033}" destId="{1A727012-1D84-BF45-A3A2-AF7520A6141B}" srcOrd="1" destOrd="0" presId="urn:microsoft.com/office/officeart/2005/8/layout/venn1"/>
    <dgm:cxn modelId="{89C5794F-98F9-E846-A43B-62B497B2E3A7}" srcId="{0A3AFDDD-0107-D14C-A15F-6BE01CD70D6D}" destId="{955B9E2F-E3A0-2846-8DCA-6E2ECAAA8033}" srcOrd="1" destOrd="0" parTransId="{10210904-10CB-0F41-927C-F8B74F1C7F24}" sibTransId="{65D10BE6-2F8D-D949-96B4-E9E5DB56DC3B}"/>
    <dgm:cxn modelId="{4057CFEC-4564-C849-87D8-F2DF6D4C90E2}" type="presOf" srcId="{955B9E2F-E3A0-2846-8DCA-6E2ECAAA8033}" destId="{B1F75471-31E6-F846-BBE1-67A447EF6869}" srcOrd="0" destOrd="0" presId="urn:microsoft.com/office/officeart/2005/8/layout/venn1"/>
    <dgm:cxn modelId="{44A520AA-CB4A-F145-BDB0-50FA59668C6A}" srcId="{0A3AFDDD-0107-D14C-A15F-6BE01CD70D6D}" destId="{FC263D7B-7B00-7043-BD0C-D41FF7FE2BE8}" srcOrd="0" destOrd="0" parTransId="{23AAA57B-00D1-1448-A6B6-DD3374C4B56F}" sibTransId="{57D4613F-86B9-3F40-B530-E8C987DCC6B6}"/>
    <dgm:cxn modelId="{339BED8D-E1E0-9047-BC7E-8425541EDC55}" type="presOf" srcId="{BDAF2C15-6493-E54C-A3A0-0140A732FF6E}" destId="{44F3F443-558C-6443-8673-E5BEE27E8380}" srcOrd="0" destOrd="0" presId="urn:microsoft.com/office/officeart/2005/8/layout/venn1"/>
    <dgm:cxn modelId="{27D3412A-058C-B04D-90C3-8D2A684E7F50}" type="presOf" srcId="{2FC95CFD-EEC4-554F-8462-B3CFD400321B}" destId="{36E1F6D6-A9A2-0048-99B2-C1AB05313C7F}" srcOrd="0" destOrd="0" presId="urn:microsoft.com/office/officeart/2005/8/layout/venn1"/>
    <dgm:cxn modelId="{B02F8782-4DFB-6842-AD5F-9260E3E86EE8}" srcId="{0A3AFDDD-0107-D14C-A15F-6BE01CD70D6D}" destId="{2FC95CFD-EEC4-554F-8462-B3CFD400321B}" srcOrd="3" destOrd="0" parTransId="{8C5438DE-1114-514C-BA60-2C82A256B6B4}" sibTransId="{D7B762CE-2373-FF44-B94E-021B2698A5FF}"/>
    <dgm:cxn modelId="{88478538-B69A-C845-BE99-2F3E550CC23B}" type="presOf" srcId="{2FC95CFD-EEC4-554F-8462-B3CFD400321B}" destId="{27CF1551-49DE-3B44-8E3F-FB30816E8B24}" srcOrd="1" destOrd="0" presId="urn:microsoft.com/office/officeart/2005/8/layout/venn1"/>
    <dgm:cxn modelId="{AD7E6A56-B1A4-1E4F-A4E7-DFEFCF65D140}" type="presOf" srcId="{0A3AFDDD-0107-D14C-A15F-6BE01CD70D6D}" destId="{EF209259-736E-3F48-B2C8-86F9655F6EC4}" srcOrd="0" destOrd="0" presId="urn:microsoft.com/office/officeart/2005/8/layout/venn1"/>
    <dgm:cxn modelId="{A152147D-C567-6C48-8D49-A52F850A23E2}" srcId="{0A3AFDDD-0107-D14C-A15F-6BE01CD70D6D}" destId="{BDAF2C15-6493-E54C-A3A0-0140A732FF6E}" srcOrd="2" destOrd="0" parTransId="{61C4BF3A-D58C-1545-92FD-32DED3F6A812}" sibTransId="{E08F1B9D-A5C1-CB48-A9D2-70FCCA55EC82}"/>
    <dgm:cxn modelId="{0A942542-EF2B-A646-A4D0-2FADB2E9DD9F}" type="presOf" srcId="{BDAF2C15-6493-E54C-A3A0-0140A732FF6E}" destId="{24FEC07B-89E7-F64B-9EA9-953FEFF5759D}" srcOrd="1" destOrd="0" presId="urn:microsoft.com/office/officeart/2005/8/layout/venn1"/>
    <dgm:cxn modelId="{FB9D8227-6FC3-E743-BE07-3B8EF73E8857}" type="presOf" srcId="{FC263D7B-7B00-7043-BD0C-D41FF7FE2BE8}" destId="{76AFA09E-0374-4949-8FF5-3F9AD47A5F65}" srcOrd="0" destOrd="0" presId="urn:microsoft.com/office/officeart/2005/8/layout/venn1"/>
    <dgm:cxn modelId="{19DA2AE3-9EA1-B946-A646-D5126E36F8CC}" type="presOf" srcId="{FC263D7B-7B00-7043-BD0C-D41FF7FE2BE8}" destId="{1C9B7EFD-F932-714B-B6CB-B348AEC40EF1}" srcOrd="1" destOrd="0" presId="urn:microsoft.com/office/officeart/2005/8/layout/venn1"/>
    <dgm:cxn modelId="{D921BD3C-BE8A-FE42-AB33-C7B61C799163}" type="presParOf" srcId="{EF209259-736E-3F48-B2C8-86F9655F6EC4}" destId="{76AFA09E-0374-4949-8FF5-3F9AD47A5F65}" srcOrd="0" destOrd="0" presId="urn:microsoft.com/office/officeart/2005/8/layout/venn1"/>
    <dgm:cxn modelId="{A2668D7B-BEB9-B84B-BF6F-8E74F60F9FF0}" type="presParOf" srcId="{EF209259-736E-3F48-B2C8-86F9655F6EC4}" destId="{1C9B7EFD-F932-714B-B6CB-B348AEC40EF1}" srcOrd="1" destOrd="0" presId="urn:microsoft.com/office/officeart/2005/8/layout/venn1"/>
    <dgm:cxn modelId="{146D0912-6A7D-A741-86DC-E0E5D4C3870E}" type="presParOf" srcId="{EF209259-736E-3F48-B2C8-86F9655F6EC4}" destId="{B1F75471-31E6-F846-BBE1-67A447EF6869}" srcOrd="2" destOrd="0" presId="urn:microsoft.com/office/officeart/2005/8/layout/venn1"/>
    <dgm:cxn modelId="{F0774B21-064C-3B4E-8EB7-1B37B5A51569}" type="presParOf" srcId="{EF209259-736E-3F48-B2C8-86F9655F6EC4}" destId="{1A727012-1D84-BF45-A3A2-AF7520A6141B}" srcOrd="3" destOrd="0" presId="urn:microsoft.com/office/officeart/2005/8/layout/venn1"/>
    <dgm:cxn modelId="{1B5DFB80-7573-924B-8C4D-7347A963803F}" type="presParOf" srcId="{EF209259-736E-3F48-B2C8-86F9655F6EC4}" destId="{44F3F443-558C-6443-8673-E5BEE27E8380}" srcOrd="4" destOrd="0" presId="urn:microsoft.com/office/officeart/2005/8/layout/venn1"/>
    <dgm:cxn modelId="{71D43160-DE9D-3146-8D8A-912AEAF2A2F6}" type="presParOf" srcId="{EF209259-736E-3F48-B2C8-86F9655F6EC4}" destId="{24FEC07B-89E7-F64B-9EA9-953FEFF5759D}" srcOrd="5" destOrd="0" presId="urn:microsoft.com/office/officeart/2005/8/layout/venn1"/>
    <dgm:cxn modelId="{9F25A6BD-8AFE-B54D-BE36-42E066C01AEB}" type="presParOf" srcId="{EF209259-736E-3F48-B2C8-86F9655F6EC4}" destId="{36E1F6D6-A9A2-0048-99B2-C1AB05313C7F}" srcOrd="6" destOrd="0" presId="urn:microsoft.com/office/officeart/2005/8/layout/venn1"/>
    <dgm:cxn modelId="{7DDC785B-DCEA-C44A-9FE2-F332CADC6960}" type="presParOf" srcId="{EF209259-736E-3F48-B2C8-86F9655F6EC4}" destId="{27CF1551-49DE-3B44-8E3F-FB30816E8B2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AFD31-4178-8748-8854-15D276B660BE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6BBDD-997F-FF4B-9C71-8085E005796D}">
      <dgm:prSet phldrT="[Text]"/>
      <dgm:spPr/>
      <dgm:t>
        <a:bodyPr/>
        <a:lstStyle/>
        <a:p>
          <a:r>
            <a:rPr lang="en-US" dirty="0" smtClean="0"/>
            <a:t>Ideas</a:t>
          </a:r>
          <a:endParaRPr lang="en-US" dirty="0"/>
        </a:p>
      </dgm:t>
    </dgm:pt>
    <dgm:pt modelId="{17C3B050-26CF-0E4F-8D03-5DF2F293F3AB}" type="parTrans" cxnId="{B4FD90F2-912C-5444-9D20-EE0C17C78D84}">
      <dgm:prSet/>
      <dgm:spPr/>
      <dgm:t>
        <a:bodyPr/>
        <a:lstStyle/>
        <a:p>
          <a:endParaRPr lang="en-US"/>
        </a:p>
      </dgm:t>
    </dgm:pt>
    <dgm:pt modelId="{81260ADE-B045-4D4B-98DE-219ABA163A1F}" type="sibTrans" cxnId="{B4FD90F2-912C-5444-9D20-EE0C17C78D84}">
      <dgm:prSet/>
      <dgm:spPr/>
      <dgm:t>
        <a:bodyPr/>
        <a:lstStyle/>
        <a:p>
          <a:endParaRPr lang="en-US"/>
        </a:p>
      </dgm:t>
    </dgm:pt>
    <dgm:pt modelId="{79CED75C-BFD5-7B4C-8CE3-5CC9E87A52E4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7600D9E7-F1A1-6540-B555-FFCFB021CC0B}" type="parTrans" cxnId="{3B65EFD3-5199-234C-ACF2-03A0FEAC9946}">
      <dgm:prSet/>
      <dgm:spPr/>
      <dgm:t>
        <a:bodyPr/>
        <a:lstStyle/>
        <a:p>
          <a:endParaRPr lang="en-US"/>
        </a:p>
      </dgm:t>
    </dgm:pt>
    <dgm:pt modelId="{3D7F9611-F698-4E49-BB27-93C24A516B33}" type="sibTrans" cxnId="{3B65EFD3-5199-234C-ACF2-03A0FEAC9946}">
      <dgm:prSet/>
      <dgm:spPr/>
      <dgm:t>
        <a:bodyPr/>
        <a:lstStyle/>
        <a:p>
          <a:endParaRPr lang="en-US"/>
        </a:p>
      </dgm:t>
    </dgm:pt>
    <dgm:pt modelId="{1C451A73-CE02-144D-9FB6-2037CC99F014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06ED66E7-D077-D346-9704-D620016994F6}" type="parTrans" cxnId="{A4C338D8-9665-C643-AEA6-54684760CF8E}">
      <dgm:prSet/>
      <dgm:spPr/>
      <dgm:t>
        <a:bodyPr/>
        <a:lstStyle/>
        <a:p>
          <a:endParaRPr lang="en-US"/>
        </a:p>
      </dgm:t>
    </dgm:pt>
    <dgm:pt modelId="{64E08B7C-C85C-4849-9E7D-CA55BFABD45F}" type="sibTrans" cxnId="{A4C338D8-9665-C643-AEA6-54684760CF8E}">
      <dgm:prSet/>
      <dgm:spPr/>
      <dgm:t>
        <a:bodyPr/>
        <a:lstStyle/>
        <a:p>
          <a:endParaRPr lang="en-US"/>
        </a:p>
      </dgm:t>
    </dgm:pt>
    <dgm:pt modelId="{B94B5D9F-94B0-6240-8DA5-C1AC478C403F}">
      <dgm:prSet phldrT="[Text]"/>
      <dgm:spPr/>
      <dgm:t>
        <a:bodyPr/>
        <a:lstStyle/>
        <a:p>
          <a:r>
            <a:rPr lang="en-US" dirty="0" smtClean="0"/>
            <a:t>Expertise</a:t>
          </a:r>
          <a:endParaRPr lang="en-US" dirty="0"/>
        </a:p>
      </dgm:t>
    </dgm:pt>
    <dgm:pt modelId="{E542ACCC-586A-CC42-8C66-3B53B0D04AE5}" type="parTrans" cxnId="{D3175743-EAE6-C84E-A4A0-B3CD2EA0298A}">
      <dgm:prSet/>
      <dgm:spPr/>
      <dgm:t>
        <a:bodyPr/>
        <a:lstStyle/>
        <a:p>
          <a:endParaRPr lang="en-US"/>
        </a:p>
      </dgm:t>
    </dgm:pt>
    <dgm:pt modelId="{01B594A5-3545-B649-A30C-35F5EF752570}" type="sibTrans" cxnId="{D3175743-EAE6-C84E-A4A0-B3CD2EA0298A}">
      <dgm:prSet/>
      <dgm:spPr/>
      <dgm:t>
        <a:bodyPr/>
        <a:lstStyle/>
        <a:p>
          <a:endParaRPr lang="en-US"/>
        </a:p>
      </dgm:t>
    </dgm:pt>
    <dgm:pt modelId="{D59A886C-ED47-9A47-8174-E100F7A73EF3}">
      <dgm:prSet phldrT="[Text]"/>
      <dgm:spPr/>
      <dgm:t>
        <a:bodyPr/>
        <a:lstStyle/>
        <a:p>
          <a:r>
            <a:rPr lang="en-US" dirty="0" smtClean="0"/>
            <a:t>Objects</a:t>
          </a:r>
          <a:endParaRPr lang="en-US" dirty="0"/>
        </a:p>
      </dgm:t>
    </dgm:pt>
    <dgm:pt modelId="{446ED76A-F459-0D4B-8600-F1E100600737}" type="parTrans" cxnId="{FF7A43E4-F140-A04A-B465-BA514932198C}">
      <dgm:prSet/>
      <dgm:spPr/>
      <dgm:t>
        <a:bodyPr/>
        <a:lstStyle/>
        <a:p>
          <a:endParaRPr lang="en-US"/>
        </a:p>
      </dgm:t>
    </dgm:pt>
    <dgm:pt modelId="{3A6AE76E-E6D8-B941-93B8-6A9A059CDE56}" type="sibTrans" cxnId="{FF7A43E4-F140-A04A-B465-BA514932198C}">
      <dgm:prSet/>
      <dgm:spPr/>
      <dgm:t>
        <a:bodyPr/>
        <a:lstStyle/>
        <a:p>
          <a:endParaRPr lang="en-US"/>
        </a:p>
      </dgm:t>
    </dgm:pt>
    <dgm:pt modelId="{FA6503B1-FE92-3F4D-BC96-8F238861DA16}">
      <dgm:prSet/>
      <dgm:spPr/>
      <dgm:t>
        <a:bodyPr/>
        <a:lstStyle/>
        <a:p>
          <a:r>
            <a:rPr lang="en-US" dirty="0" smtClean="0"/>
            <a:t>Practices</a:t>
          </a:r>
          <a:endParaRPr lang="en-US" dirty="0"/>
        </a:p>
      </dgm:t>
    </dgm:pt>
    <dgm:pt modelId="{C1251DC7-B157-7E43-9D17-042ED99B6C92}" type="parTrans" cxnId="{33C3631E-07E7-4046-9352-CE4301397790}">
      <dgm:prSet/>
      <dgm:spPr/>
      <dgm:t>
        <a:bodyPr/>
        <a:lstStyle/>
        <a:p>
          <a:endParaRPr lang="en-US"/>
        </a:p>
      </dgm:t>
    </dgm:pt>
    <dgm:pt modelId="{C38B7BEF-03F7-4743-83A7-080206884891}" type="sibTrans" cxnId="{33C3631E-07E7-4046-9352-CE4301397790}">
      <dgm:prSet/>
      <dgm:spPr/>
      <dgm:t>
        <a:bodyPr/>
        <a:lstStyle/>
        <a:p>
          <a:endParaRPr lang="en-US"/>
        </a:p>
      </dgm:t>
    </dgm:pt>
    <dgm:pt modelId="{2EDB4809-F648-1F46-AA0A-7308148F08FA}">
      <dgm:prSet/>
      <dgm:spPr/>
      <dgm:t>
        <a:bodyPr/>
        <a:lstStyle/>
        <a:p>
          <a:r>
            <a:rPr lang="en-US" dirty="0" smtClean="0"/>
            <a:t>Rules</a:t>
          </a:r>
          <a:endParaRPr lang="en-US" dirty="0"/>
        </a:p>
      </dgm:t>
    </dgm:pt>
    <dgm:pt modelId="{0CF86B87-7B68-E64C-ACDE-1CA8BE88D298}" type="parTrans" cxnId="{274C96E4-CA44-B740-9B75-DF8B0F7D27BC}">
      <dgm:prSet/>
      <dgm:spPr/>
      <dgm:t>
        <a:bodyPr/>
        <a:lstStyle/>
        <a:p>
          <a:endParaRPr lang="en-US"/>
        </a:p>
      </dgm:t>
    </dgm:pt>
    <dgm:pt modelId="{4CDAEC06-129C-D945-9E28-1AA2E44C986D}" type="sibTrans" cxnId="{274C96E4-CA44-B740-9B75-DF8B0F7D27BC}">
      <dgm:prSet/>
      <dgm:spPr/>
      <dgm:t>
        <a:bodyPr/>
        <a:lstStyle/>
        <a:p>
          <a:endParaRPr lang="en-US"/>
        </a:p>
      </dgm:t>
    </dgm:pt>
    <dgm:pt modelId="{F6C1BCCC-F90C-3E40-9DE3-3AC934538CCB}" type="pres">
      <dgm:prSet presAssocID="{29BAFD31-4178-8748-8854-15D276B660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4E185-C905-3947-87D0-D89C9A97D43A}" type="pres">
      <dgm:prSet presAssocID="{4DA6BBDD-997F-FF4B-9C71-8085E005796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A007-FA13-7247-98D3-12ACD5B5AA73}" type="pres">
      <dgm:prSet presAssocID="{4DA6BBDD-997F-FF4B-9C71-8085E005796D}" presName="spNode" presStyleCnt="0"/>
      <dgm:spPr/>
    </dgm:pt>
    <dgm:pt modelId="{8890C3D5-2F1A-4847-867B-88E10916DFF5}" type="pres">
      <dgm:prSet presAssocID="{81260ADE-B045-4D4B-98DE-219ABA163A1F}" presName="sibTrans" presStyleLbl="sibTrans1D1" presStyleIdx="0" presStyleCnt="7"/>
      <dgm:spPr/>
      <dgm:t>
        <a:bodyPr/>
        <a:lstStyle/>
        <a:p>
          <a:endParaRPr lang="en-US"/>
        </a:p>
      </dgm:t>
    </dgm:pt>
    <dgm:pt modelId="{9D178A3C-B498-A142-8BFD-5033A8D32EDF}" type="pres">
      <dgm:prSet presAssocID="{79CED75C-BFD5-7B4C-8CE3-5CC9E87A52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EE39-BA4F-3840-B982-C5488B9F1B14}" type="pres">
      <dgm:prSet presAssocID="{79CED75C-BFD5-7B4C-8CE3-5CC9E87A52E4}" presName="spNode" presStyleCnt="0"/>
      <dgm:spPr/>
    </dgm:pt>
    <dgm:pt modelId="{414623A0-1037-9C4A-A592-BFEF12673176}" type="pres">
      <dgm:prSet presAssocID="{3D7F9611-F698-4E49-BB27-93C24A516B3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CB5CC1C-9608-D247-B81B-4FB35E7F26B0}" type="pres">
      <dgm:prSet presAssocID="{1C451A73-CE02-144D-9FB6-2037CC99F01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DE043-C972-BE47-9C09-DE28FD9DB8DA}" type="pres">
      <dgm:prSet presAssocID="{1C451A73-CE02-144D-9FB6-2037CC99F014}" presName="spNode" presStyleCnt="0"/>
      <dgm:spPr/>
    </dgm:pt>
    <dgm:pt modelId="{1EC43534-5F37-9C45-B186-5D8C7A4FE5D9}" type="pres">
      <dgm:prSet presAssocID="{64E08B7C-C85C-4849-9E7D-CA55BFABD45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839AEEC-D524-1F4B-A7EC-7E18EA6CF3D9}" type="pres">
      <dgm:prSet presAssocID="{B94B5D9F-94B0-6240-8DA5-C1AC478C403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EBCD7-2A69-C245-80F5-F5510EF5ADB7}" type="pres">
      <dgm:prSet presAssocID="{B94B5D9F-94B0-6240-8DA5-C1AC478C403F}" presName="spNode" presStyleCnt="0"/>
      <dgm:spPr/>
    </dgm:pt>
    <dgm:pt modelId="{8B38B73B-DC5B-BD4F-9DBC-57688B4DB6D5}" type="pres">
      <dgm:prSet presAssocID="{01B594A5-3545-B649-A30C-35F5EF752570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4694D71-2F6A-BF45-9F14-1339381C16D0}" type="pres">
      <dgm:prSet presAssocID="{D59A886C-ED47-9A47-8174-E100F7A73EF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11B8-3EC0-114F-AF32-5FC30886B634}" type="pres">
      <dgm:prSet presAssocID="{D59A886C-ED47-9A47-8174-E100F7A73EF3}" presName="spNode" presStyleCnt="0"/>
      <dgm:spPr/>
    </dgm:pt>
    <dgm:pt modelId="{96A8371F-4055-194E-8011-AAB0511E1ADF}" type="pres">
      <dgm:prSet presAssocID="{3A6AE76E-E6D8-B941-93B8-6A9A059CDE56}" presName="sibTrans" presStyleLbl="sibTrans1D1" presStyleIdx="4" presStyleCnt="7"/>
      <dgm:spPr/>
      <dgm:t>
        <a:bodyPr/>
        <a:lstStyle/>
        <a:p>
          <a:endParaRPr lang="en-US"/>
        </a:p>
      </dgm:t>
    </dgm:pt>
    <dgm:pt modelId="{52E1CD33-B281-F443-BC29-1947E8202B7E}" type="pres">
      <dgm:prSet presAssocID="{FA6503B1-FE92-3F4D-BC96-8F238861DA1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C0649-8E07-7B46-9F10-88ADE1AB0DD0}" type="pres">
      <dgm:prSet presAssocID="{FA6503B1-FE92-3F4D-BC96-8F238861DA16}" presName="spNode" presStyleCnt="0"/>
      <dgm:spPr/>
    </dgm:pt>
    <dgm:pt modelId="{75B66FD7-FCD0-A548-91DC-C302F007829C}" type="pres">
      <dgm:prSet presAssocID="{C38B7BEF-03F7-4743-83A7-080206884891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58B1416-7D7D-DE4D-8BE3-1D5C910C5A7A}" type="pres">
      <dgm:prSet presAssocID="{2EDB4809-F648-1F46-AA0A-7308148F08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459BA-A465-1448-88AA-89516F097780}" type="pres">
      <dgm:prSet presAssocID="{2EDB4809-F648-1F46-AA0A-7308148F08FA}" presName="spNode" presStyleCnt="0"/>
      <dgm:spPr/>
    </dgm:pt>
    <dgm:pt modelId="{A233AF74-CFE2-E244-B718-19D3E4FC403D}" type="pres">
      <dgm:prSet presAssocID="{4CDAEC06-129C-D945-9E28-1AA2E44C986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4355D2A-675C-B241-B002-ED2DE8621416}" type="presOf" srcId="{29BAFD31-4178-8748-8854-15D276B660BE}" destId="{F6C1BCCC-F90C-3E40-9DE3-3AC934538CCB}" srcOrd="0" destOrd="0" presId="urn:microsoft.com/office/officeart/2005/8/layout/cycle6"/>
    <dgm:cxn modelId="{C66FE5DE-8F57-614D-A83D-646030D89478}" type="presOf" srcId="{01B594A5-3545-B649-A30C-35F5EF752570}" destId="{8B38B73B-DC5B-BD4F-9DBC-57688B4DB6D5}" srcOrd="0" destOrd="0" presId="urn:microsoft.com/office/officeart/2005/8/layout/cycle6"/>
    <dgm:cxn modelId="{A4C338D8-9665-C643-AEA6-54684760CF8E}" srcId="{29BAFD31-4178-8748-8854-15D276B660BE}" destId="{1C451A73-CE02-144D-9FB6-2037CC99F014}" srcOrd="2" destOrd="0" parTransId="{06ED66E7-D077-D346-9704-D620016994F6}" sibTransId="{64E08B7C-C85C-4849-9E7D-CA55BFABD45F}"/>
    <dgm:cxn modelId="{FF7A43E4-F140-A04A-B465-BA514932198C}" srcId="{29BAFD31-4178-8748-8854-15D276B660BE}" destId="{D59A886C-ED47-9A47-8174-E100F7A73EF3}" srcOrd="4" destOrd="0" parTransId="{446ED76A-F459-0D4B-8600-F1E100600737}" sibTransId="{3A6AE76E-E6D8-B941-93B8-6A9A059CDE56}"/>
    <dgm:cxn modelId="{274C96E4-CA44-B740-9B75-DF8B0F7D27BC}" srcId="{29BAFD31-4178-8748-8854-15D276B660BE}" destId="{2EDB4809-F648-1F46-AA0A-7308148F08FA}" srcOrd="6" destOrd="0" parTransId="{0CF86B87-7B68-E64C-ACDE-1CA8BE88D298}" sibTransId="{4CDAEC06-129C-D945-9E28-1AA2E44C986D}"/>
    <dgm:cxn modelId="{872C588E-5571-654F-8F96-276F5F066FC0}" type="presOf" srcId="{64E08B7C-C85C-4849-9E7D-CA55BFABD45F}" destId="{1EC43534-5F37-9C45-B186-5D8C7A4FE5D9}" srcOrd="0" destOrd="0" presId="urn:microsoft.com/office/officeart/2005/8/layout/cycle6"/>
    <dgm:cxn modelId="{3B65EFD3-5199-234C-ACF2-03A0FEAC9946}" srcId="{29BAFD31-4178-8748-8854-15D276B660BE}" destId="{79CED75C-BFD5-7B4C-8CE3-5CC9E87A52E4}" srcOrd="1" destOrd="0" parTransId="{7600D9E7-F1A1-6540-B555-FFCFB021CC0B}" sibTransId="{3D7F9611-F698-4E49-BB27-93C24A516B33}"/>
    <dgm:cxn modelId="{425662B3-994E-E545-B41A-EACEB3EABBB9}" type="presOf" srcId="{2EDB4809-F648-1F46-AA0A-7308148F08FA}" destId="{058B1416-7D7D-DE4D-8BE3-1D5C910C5A7A}" srcOrd="0" destOrd="0" presId="urn:microsoft.com/office/officeart/2005/8/layout/cycle6"/>
    <dgm:cxn modelId="{80FB0D94-D044-CE40-A5FB-7D84929B1DF3}" type="presOf" srcId="{C38B7BEF-03F7-4743-83A7-080206884891}" destId="{75B66FD7-FCD0-A548-91DC-C302F007829C}" srcOrd="0" destOrd="0" presId="urn:microsoft.com/office/officeart/2005/8/layout/cycle6"/>
    <dgm:cxn modelId="{CE0C8F35-FEA6-D840-8FAC-FCD4B2358932}" type="presOf" srcId="{D59A886C-ED47-9A47-8174-E100F7A73EF3}" destId="{34694D71-2F6A-BF45-9F14-1339381C16D0}" srcOrd="0" destOrd="0" presId="urn:microsoft.com/office/officeart/2005/8/layout/cycle6"/>
    <dgm:cxn modelId="{D3175743-EAE6-C84E-A4A0-B3CD2EA0298A}" srcId="{29BAFD31-4178-8748-8854-15D276B660BE}" destId="{B94B5D9F-94B0-6240-8DA5-C1AC478C403F}" srcOrd="3" destOrd="0" parTransId="{E542ACCC-586A-CC42-8C66-3B53B0D04AE5}" sibTransId="{01B594A5-3545-B649-A30C-35F5EF752570}"/>
    <dgm:cxn modelId="{AB28A1D7-EFA2-6E45-BB98-BE3882A135C4}" type="presOf" srcId="{81260ADE-B045-4D4B-98DE-219ABA163A1F}" destId="{8890C3D5-2F1A-4847-867B-88E10916DFF5}" srcOrd="0" destOrd="0" presId="urn:microsoft.com/office/officeart/2005/8/layout/cycle6"/>
    <dgm:cxn modelId="{5D3D4F27-2DE7-8540-B5EB-1C2198D1DF9E}" type="presOf" srcId="{79CED75C-BFD5-7B4C-8CE3-5CC9E87A52E4}" destId="{9D178A3C-B498-A142-8BFD-5033A8D32EDF}" srcOrd="0" destOrd="0" presId="urn:microsoft.com/office/officeart/2005/8/layout/cycle6"/>
    <dgm:cxn modelId="{9430FCBE-C45A-6149-B394-6BB0983DF4BF}" type="presOf" srcId="{FA6503B1-FE92-3F4D-BC96-8F238861DA16}" destId="{52E1CD33-B281-F443-BC29-1947E8202B7E}" srcOrd="0" destOrd="0" presId="urn:microsoft.com/office/officeart/2005/8/layout/cycle6"/>
    <dgm:cxn modelId="{0F5ADEE8-DD5B-A845-9A3D-061342F93FE4}" type="presOf" srcId="{4DA6BBDD-997F-FF4B-9C71-8085E005796D}" destId="{A604E185-C905-3947-87D0-D89C9A97D43A}" srcOrd="0" destOrd="0" presId="urn:microsoft.com/office/officeart/2005/8/layout/cycle6"/>
    <dgm:cxn modelId="{33C3631E-07E7-4046-9352-CE4301397790}" srcId="{29BAFD31-4178-8748-8854-15D276B660BE}" destId="{FA6503B1-FE92-3F4D-BC96-8F238861DA16}" srcOrd="5" destOrd="0" parTransId="{C1251DC7-B157-7E43-9D17-042ED99B6C92}" sibTransId="{C38B7BEF-03F7-4743-83A7-080206884891}"/>
    <dgm:cxn modelId="{3E750C01-3FC4-AE46-9327-52ADA3BD1B9A}" type="presOf" srcId="{1C451A73-CE02-144D-9FB6-2037CC99F014}" destId="{FCB5CC1C-9608-D247-B81B-4FB35E7F26B0}" srcOrd="0" destOrd="0" presId="urn:microsoft.com/office/officeart/2005/8/layout/cycle6"/>
    <dgm:cxn modelId="{A80C1E10-1883-6747-BB45-CCF371A8F7D1}" type="presOf" srcId="{4CDAEC06-129C-D945-9E28-1AA2E44C986D}" destId="{A233AF74-CFE2-E244-B718-19D3E4FC403D}" srcOrd="0" destOrd="0" presId="urn:microsoft.com/office/officeart/2005/8/layout/cycle6"/>
    <dgm:cxn modelId="{28BE5BD1-4CF6-FE47-BF35-42891280C717}" type="presOf" srcId="{B94B5D9F-94B0-6240-8DA5-C1AC478C403F}" destId="{D839AEEC-D524-1F4B-A7EC-7E18EA6CF3D9}" srcOrd="0" destOrd="0" presId="urn:microsoft.com/office/officeart/2005/8/layout/cycle6"/>
    <dgm:cxn modelId="{E9FC1D87-26CF-A34F-B1E4-3A2F8C6F5199}" type="presOf" srcId="{3D7F9611-F698-4E49-BB27-93C24A516B33}" destId="{414623A0-1037-9C4A-A592-BFEF12673176}" srcOrd="0" destOrd="0" presId="urn:microsoft.com/office/officeart/2005/8/layout/cycle6"/>
    <dgm:cxn modelId="{2BFB66B9-C45E-9A46-BA40-AB645AC0E3D2}" type="presOf" srcId="{3A6AE76E-E6D8-B941-93B8-6A9A059CDE56}" destId="{96A8371F-4055-194E-8011-AAB0511E1ADF}" srcOrd="0" destOrd="0" presId="urn:microsoft.com/office/officeart/2005/8/layout/cycle6"/>
    <dgm:cxn modelId="{B4FD90F2-912C-5444-9D20-EE0C17C78D84}" srcId="{29BAFD31-4178-8748-8854-15D276B660BE}" destId="{4DA6BBDD-997F-FF4B-9C71-8085E005796D}" srcOrd="0" destOrd="0" parTransId="{17C3B050-26CF-0E4F-8D03-5DF2F293F3AB}" sibTransId="{81260ADE-B045-4D4B-98DE-219ABA163A1F}"/>
    <dgm:cxn modelId="{99B0DDA3-B015-5C4A-8D8F-68A1D9F1C469}" type="presParOf" srcId="{F6C1BCCC-F90C-3E40-9DE3-3AC934538CCB}" destId="{A604E185-C905-3947-87D0-D89C9A97D43A}" srcOrd="0" destOrd="0" presId="urn:microsoft.com/office/officeart/2005/8/layout/cycle6"/>
    <dgm:cxn modelId="{F5F56AE5-18C9-7241-8F8A-8B495C7E215A}" type="presParOf" srcId="{F6C1BCCC-F90C-3E40-9DE3-3AC934538CCB}" destId="{287EA007-FA13-7247-98D3-12ACD5B5AA73}" srcOrd="1" destOrd="0" presId="urn:microsoft.com/office/officeart/2005/8/layout/cycle6"/>
    <dgm:cxn modelId="{7142E7B5-2E08-764C-941D-1749C79E01DA}" type="presParOf" srcId="{F6C1BCCC-F90C-3E40-9DE3-3AC934538CCB}" destId="{8890C3D5-2F1A-4847-867B-88E10916DFF5}" srcOrd="2" destOrd="0" presId="urn:microsoft.com/office/officeart/2005/8/layout/cycle6"/>
    <dgm:cxn modelId="{FC234A8F-C1E6-0F4C-BB8D-BE5BA145FF4A}" type="presParOf" srcId="{F6C1BCCC-F90C-3E40-9DE3-3AC934538CCB}" destId="{9D178A3C-B498-A142-8BFD-5033A8D32EDF}" srcOrd="3" destOrd="0" presId="urn:microsoft.com/office/officeart/2005/8/layout/cycle6"/>
    <dgm:cxn modelId="{37991AB2-BE70-D346-AA5E-3E3FFFC47F67}" type="presParOf" srcId="{F6C1BCCC-F90C-3E40-9DE3-3AC934538CCB}" destId="{0AADEE39-BA4F-3840-B982-C5488B9F1B14}" srcOrd="4" destOrd="0" presId="urn:microsoft.com/office/officeart/2005/8/layout/cycle6"/>
    <dgm:cxn modelId="{4950384E-3592-514C-BB88-A3A419F1DF8D}" type="presParOf" srcId="{F6C1BCCC-F90C-3E40-9DE3-3AC934538CCB}" destId="{414623A0-1037-9C4A-A592-BFEF12673176}" srcOrd="5" destOrd="0" presId="urn:microsoft.com/office/officeart/2005/8/layout/cycle6"/>
    <dgm:cxn modelId="{86ED08E7-618C-764F-90CF-5843ADEDF728}" type="presParOf" srcId="{F6C1BCCC-F90C-3E40-9DE3-3AC934538CCB}" destId="{FCB5CC1C-9608-D247-B81B-4FB35E7F26B0}" srcOrd="6" destOrd="0" presId="urn:microsoft.com/office/officeart/2005/8/layout/cycle6"/>
    <dgm:cxn modelId="{2E64E2E9-2F73-724C-A776-FF022126CF33}" type="presParOf" srcId="{F6C1BCCC-F90C-3E40-9DE3-3AC934538CCB}" destId="{F78DE043-C972-BE47-9C09-DE28FD9DB8DA}" srcOrd="7" destOrd="0" presId="urn:microsoft.com/office/officeart/2005/8/layout/cycle6"/>
    <dgm:cxn modelId="{E7B496BF-B7D9-7A4E-9DF7-675E8E43AFCB}" type="presParOf" srcId="{F6C1BCCC-F90C-3E40-9DE3-3AC934538CCB}" destId="{1EC43534-5F37-9C45-B186-5D8C7A4FE5D9}" srcOrd="8" destOrd="0" presId="urn:microsoft.com/office/officeart/2005/8/layout/cycle6"/>
    <dgm:cxn modelId="{E8B9EA96-8DDE-ED4A-AF7E-B7FAE1E2F54D}" type="presParOf" srcId="{F6C1BCCC-F90C-3E40-9DE3-3AC934538CCB}" destId="{D839AEEC-D524-1F4B-A7EC-7E18EA6CF3D9}" srcOrd="9" destOrd="0" presId="urn:microsoft.com/office/officeart/2005/8/layout/cycle6"/>
    <dgm:cxn modelId="{FCDCBF64-1CF1-C14F-A2C9-1E8D78C6CD4D}" type="presParOf" srcId="{F6C1BCCC-F90C-3E40-9DE3-3AC934538CCB}" destId="{FAEEBCD7-2A69-C245-80F5-F5510EF5ADB7}" srcOrd="10" destOrd="0" presId="urn:microsoft.com/office/officeart/2005/8/layout/cycle6"/>
    <dgm:cxn modelId="{FE1F55EA-B4AC-3848-99DB-00210C59BD88}" type="presParOf" srcId="{F6C1BCCC-F90C-3E40-9DE3-3AC934538CCB}" destId="{8B38B73B-DC5B-BD4F-9DBC-57688B4DB6D5}" srcOrd="11" destOrd="0" presId="urn:microsoft.com/office/officeart/2005/8/layout/cycle6"/>
    <dgm:cxn modelId="{DF0E42B7-9E44-3141-8DAA-D1E8178DBE27}" type="presParOf" srcId="{F6C1BCCC-F90C-3E40-9DE3-3AC934538CCB}" destId="{34694D71-2F6A-BF45-9F14-1339381C16D0}" srcOrd="12" destOrd="0" presId="urn:microsoft.com/office/officeart/2005/8/layout/cycle6"/>
    <dgm:cxn modelId="{8022585B-4AA9-A448-BFFE-516FFAAC83AC}" type="presParOf" srcId="{F6C1BCCC-F90C-3E40-9DE3-3AC934538CCB}" destId="{029011B8-3EC0-114F-AF32-5FC30886B634}" srcOrd="13" destOrd="0" presId="urn:microsoft.com/office/officeart/2005/8/layout/cycle6"/>
    <dgm:cxn modelId="{FA652E74-C9AB-A04A-A238-37E9ADC82EF3}" type="presParOf" srcId="{F6C1BCCC-F90C-3E40-9DE3-3AC934538CCB}" destId="{96A8371F-4055-194E-8011-AAB0511E1ADF}" srcOrd="14" destOrd="0" presId="urn:microsoft.com/office/officeart/2005/8/layout/cycle6"/>
    <dgm:cxn modelId="{C3E94417-E5DD-3148-98F1-153EA0AFB58A}" type="presParOf" srcId="{F6C1BCCC-F90C-3E40-9DE3-3AC934538CCB}" destId="{52E1CD33-B281-F443-BC29-1947E8202B7E}" srcOrd="15" destOrd="0" presId="urn:microsoft.com/office/officeart/2005/8/layout/cycle6"/>
    <dgm:cxn modelId="{7D1A256F-0E0B-D347-8712-3AFDF79C829A}" type="presParOf" srcId="{F6C1BCCC-F90C-3E40-9DE3-3AC934538CCB}" destId="{941C0649-8E07-7B46-9F10-88ADE1AB0DD0}" srcOrd="16" destOrd="0" presId="urn:microsoft.com/office/officeart/2005/8/layout/cycle6"/>
    <dgm:cxn modelId="{B7CF18AA-B07C-9649-832D-BD7EDE450F8A}" type="presParOf" srcId="{F6C1BCCC-F90C-3E40-9DE3-3AC934538CCB}" destId="{75B66FD7-FCD0-A548-91DC-C302F007829C}" srcOrd="17" destOrd="0" presId="urn:microsoft.com/office/officeart/2005/8/layout/cycle6"/>
    <dgm:cxn modelId="{66006DE4-A209-FF4E-8F51-B3E23467DFD8}" type="presParOf" srcId="{F6C1BCCC-F90C-3E40-9DE3-3AC934538CCB}" destId="{058B1416-7D7D-DE4D-8BE3-1D5C910C5A7A}" srcOrd="18" destOrd="0" presId="urn:microsoft.com/office/officeart/2005/8/layout/cycle6"/>
    <dgm:cxn modelId="{31692379-A662-7047-AE44-FEB1AF7BF611}" type="presParOf" srcId="{F6C1BCCC-F90C-3E40-9DE3-3AC934538CCB}" destId="{D5A459BA-A465-1448-88AA-89516F097780}" srcOrd="19" destOrd="0" presId="urn:microsoft.com/office/officeart/2005/8/layout/cycle6"/>
    <dgm:cxn modelId="{FF7147F3-F7CB-CE49-A951-CC3CE268B41E}" type="presParOf" srcId="{F6C1BCCC-F90C-3E40-9DE3-3AC934538CCB}" destId="{A233AF74-CFE2-E244-B718-19D3E4FC403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A09E-0374-4949-8FF5-3F9AD47A5F65}">
      <dsp:nvSpPr>
        <dsp:cNvPr id="0" name=""/>
        <dsp:cNvSpPr/>
      </dsp:nvSpPr>
      <dsp:spPr>
        <a:xfrm>
          <a:off x="1991359" y="40639"/>
          <a:ext cx="2113280" cy="2113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Political</a:t>
          </a:r>
          <a:endParaRPr lang="en-US" sz="1800" b="1" kern="1200" dirty="0"/>
        </a:p>
      </dsp:txBody>
      <dsp:txXfrm>
        <a:off x="2235200" y="325119"/>
        <a:ext cx="1625600" cy="670560"/>
      </dsp:txXfrm>
    </dsp:sp>
    <dsp:sp modelId="{B1F75471-31E6-F846-BBE1-67A447EF6869}">
      <dsp:nvSpPr>
        <dsp:cNvPr id="0" name=""/>
        <dsp:cNvSpPr/>
      </dsp:nvSpPr>
      <dsp:spPr>
        <a:xfrm>
          <a:off x="2926080" y="975359"/>
          <a:ext cx="2113280" cy="2113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Cultural</a:t>
          </a:r>
          <a:endParaRPr lang="en-US" sz="1600" b="1" kern="1200" dirty="0"/>
        </a:p>
      </dsp:txBody>
      <dsp:txXfrm>
        <a:off x="4064000" y="1219200"/>
        <a:ext cx="812800" cy="1625600"/>
      </dsp:txXfrm>
    </dsp:sp>
    <dsp:sp modelId="{44F3F443-558C-6443-8673-E5BEE27E8380}">
      <dsp:nvSpPr>
        <dsp:cNvPr id="0" name=""/>
        <dsp:cNvSpPr/>
      </dsp:nvSpPr>
      <dsp:spPr>
        <a:xfrm>
          <a:off x="1991359" y="1910080"/>
          <a:ext cx="2113280" cy="2113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Material</a:t>
          </a:r>
          <a:endParaRPr lang="en-US" sz="1600" b="1" kern="1200" dirty="0"/>
        </a:p>
      </dsp:txBody>
      <dsp:txXfrm>
        <a:off x="2235200" y="3068320"/>
        <a:ext cx="1625600" cy="670560"/>
      </dsp:txXfrm>
    </dsp:sp>
    <dsp:sp modelId="{36E1F6D6-A9A2-0048-99B2-C1AB05313C7F}">
      <dsp:nvSpPr>
        <dsp:cNvPr id="0" name=""/>
        <dsp:cNvSpPr/>
      </dsp:nvSpPr>
      <dsp:spPr>
        <a:xfrm>
          <a:off x="1056640" y="975359"/>
          <a:ext cx="2113280" cy="21132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Spatial</a:t>
          </a:r>
          <a:endParaRPr lang="en-US" sz="1800" b="1" kern="1200" dirty="0"/>
        </a:p>
      </dsp:txBody>
      <dsp:txXfrm>
        <a:off x="1219200" y="1219200"/>
        <a:ext cx="812800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4E185-C905-3947-87D0-D89C9A97D43A}">
      <dsp:nvSpPr>
        <dsp:cNvPr id="0" name=""/>
        <dsp:cNvSpPr/>
      </dsp:nvSpPr>
      <dsp:spPr>
        <a:xfrm>
          <a:off x="3759398" y="360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Ideas</a:t>
          </a:r>
          <a:endParaRPr lang="en-US" sz="2500" kern="1200" dirty="0"/>
        </a:p>
      </dsp:txBody>
      <dsp:txXfrm>
        <a:off x="3810966" y="51928"/>
        <a:ext cx="1522067" cy="953246"/>
      </dsp:txXfrm>
    </dsp:sp>
    <dsp:sp modelId="{8890C3D5-2F1A-4847-867B-88E10916DFF5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3837531" y="114632"/>
              </a:moveTo>
              <a:arcTo wR="3014181" hR="3014181" stAng="17151139" swAng="1255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78A3C-B498-A142-8BFD-5033A8D32EDF}">
      <dsp:nvSpPr>
        <dsp:cNvPr id="0" name=""/>
        <dsp:cNvSpPr/>
      </dsp:nvSpPr>
      <dsp:spPr>
        <a:xfrm>
          <a:off x="6115980" y="1135230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Ethics</a:t>
          </a:r>
          <a:endParaRPr lang="en-US" sz="2500" kern="1200" dirty="0"/>
        </a:p>
      </dsp:txBody>
      <dsp:txXfrm>
        <a:off x="6167548" y="1186798"/>
        <a:ext cx="1522067" cy="953246"/>
      </dsp:txXfrm>
    </dsp:sp>
    <dsp:sp modelId="{414623A0-1037-9C4A-A592-BFEF12673176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5715386" y="1676726"/>
              </a:moveTo>
              <a:arcTo wR="3014181" hR="3014181" stAng="20019508" swAng="1725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5CC1C-9608-D247-B81B-4FB35E7F26B0}">
      <dsp:nvSpPr>
        <dsp:cNvPr id="0" name=""/>
        <dsp:cNvSpPr/>
      </dsp:nvSpPr>
      <dsp:spPr>
        <a:xfrm>
          <a:off x="6698008" y="3685260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Emotions</a:t>
          </a:r>
          <a:endParaRPr lang="en-US" sz="2500" kern="1200" dirty="0"/>
        </a:p>
      </dsp:txBody>
      <dsp:txXfrm>
        <a:off x="6749576" y="3736828"/>
        <a:ext cx="1522067" cy="953246"/>
      </dsp:txXfrm>
    </dsp:sp>
    <dsp:sp modelId="{1EC43534-5F37-9C45-B186-5D8C7A4FE5D9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5774845" y="4224152"/>
              </a:moveTo>
              <a:arcTo wR="3014181" hR="3014181" stAng="1420041" swAng="13579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AEEC-D524-1F4B-A7EC-7E18EA6CF3D9}">
      <dsp:nvSpPr>
        <dsp:cNvPr id="0" name=""/>
        <dsp:cNvSpPr/>
      </dsp:nvSpPr>
      <dsp:spPr>
        <a:xfrm>
          <a:off x="5067202" y="5730226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Expertise</a:t>
          </a:r>
          <a:endParaRPr lang="en-US" sz="2500" kern="1200" dirty="0"/>
        </a:p>
      </dsp:txBody>
      <dsp:txXfrm>
        <a:off x="5118770" y="5781794"/>
        <a:ext cx="1522067" cy="953246"/>
      </dsp:txXfrm>
    </dsp:sp>
    <dsp:sp modelId="{8B38B73B-DC5B-BD4F-9DBC-57688B4DB6D5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3499612" y="5989017"/>
              </a:moveTo>
              <a:arcTo wR="3014181" hR="3014181" stAng="4843933" swAng="1112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94D71-2F6A-BF45-9F14-1339381C16D0}">
      <dsp:nvSpPr>
        <dsp:cNvPr id="0" name=""/>
        <dsp:cNvSpPr/>
      </dsp:nvSpPr>
      <dsp:spPr>
        <a:xfrm>
          <a:off x="2451593" y="5730226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Objects</a:t>
          </a:r>
          <a:endParaRPr lang="en-US" sz="2500" kern="1200" dirty="0"/>
        </a:p>
      </dsp:txBody>
      <dsp:txXfrm>
        <a:off x="2503161" y="5781794"/>
        <a:ext cx="1522067" cy="953246"/>
      </dsp:txXfrm>
    </dsp:sp>
    <dsp:sp modelId="{96A8371F-4055-194E-8011-AAB0511E1ADF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931757" y="5193356"/>
              </a:moveTo>
              <a:arcTo wR="3014181" hR="3014181" stAng="8021967" swAng="13579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1CD33-B281-F443-BC29-1947E8202B7E}">
      <dsp:nvSpPr>
        <dsp:cNvPr id="0" name=""/>
        <dsp:cNvSpPr/>
      </dsp:nvSpPr>
      <dsp:spPr>
        <a:xfrm>
          <a:off x="820788" y="3685260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Practices</a:t>
          </a:r>
          <a:endParaRPr lang="en-US" sz="2500" kern="1200" dirty="0"/>
        </a:p>
      </dsp:txBody>
      <dsp:txXfrm>
        <a:off x="872356" y="3736828"/>
        <a:ext cx="1522067" cy="953246"/>
      </dsp:txXfrm>
    </dsp:sp>
    <dsp:sp modelId="{75B66FD7-FCD0-A548-91DC-C302F007829C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2688" y="3141456"/>
              </a:moveTo>
              <a:arcTo wR="3014181" hR="3014181" stAng="10654797" swAng="1725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1416-7D7D-DE4D-8BE3-1D5C910C5A7A}">
      <dsp:nvSpPr>
        <dsp:cNvPr id="0" name=""/>
        <dsp:cNvSpPr/>
      </dsp:nvSpPr>
      <dsp:spPr>
        <a:xfrm>
          <a:off x="1402816" y="1135230"/>
          <a:ext cx="1625203" cy="1056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Rules</a:t>
          </a:r>
          <a:endParaRPr lang="en-US" sz="2500" kern="1200" dirty="0"/>
        </a:p>
      </dsp:txBody>
      <dsp:txXfrm>
        <a:off x="1454384" y="1186798"/>
        <a:ext cx="1522067" cy="953246"/>
      </dsp:txXfrm>
    </dsp:sp>
    <dsp:sp modelId="{A233AF74-CFE2-E244-B718-19D3E4FC403D}">
      <dsp:nvSpPr>
        <dsp:cNvPr id="0" name=""/>
        <dsp:cNvSpPr/>
      </dsp:nvSpPr>
      <dsp:spPr>
        <a:xfrm>
          <a:off x="1557818" y="528551"/>
          <a:ext cx="6028363" cy="6028363"/>
        </a:xfrm>
        <a:custGeom>
          <a:avLst/>
          <a:gdLst/>
          <a:ahLst/>
          <a:cxnLst/>
          <a:rect l="0" t="0" r="0" b="0"/>
          <a:pathLst>
            <a:path>
              <a:moveTo>
                <a:pt x="1209492" y="599976"/>
              </a:moveTo>
              <a:arcTo wR="3014181" hR="3014181" stAng="13993249" swAng="1255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165D-3288-D74D-B37A-B25237B99101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5F2E-FA69-1447-9562-C5DE0D7B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F2E-FA69-1447-9562-C5DE0D7B53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</a:t>
            </a:r>
            <a:r>
              <a:rPr lang="en-US" baseline="0" dirty="0" smtClean="0"/>
              <a:t>e of individuals within a broader social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know collaboration is important but don’t manage to do enough to keep it healthy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F2E-FA69-1447-9562-C5DE0D7B53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Durian</a:t>
            </a:r>
            <a:r>
              <a:rPr lang="en-US" baseline="0" dirty="0" smtClean="0"/>
              <a:t> fruits!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F2E-FA69-1447-9562-C5DE0D7B53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F2E-FA69-1447-9562-C5DE0D7B53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food groups</a:t>
            </a:r>
          </a:p>
          <a:p>
            <a:endParaRPr lang="en-US" dirty="0" smtClean="0"/>
          </a:p>
          <a:p>
            <a:r>
              <a:rPr lang="en-US" dirty="0" smtClean="0"/>
              <a:t>Collaboration part of a larger</a:t>
            </a:r>
            <a:r>
              <a:rPr lang="en-US" baseline="0" dirty="0" smtClean="0"/>
              <a:t> whole, but part we need to pay more attention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5F2E-FA69-1447-9562-C5DE0D7B53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15/08/16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FBBB5E-CD9B-8749-A756-AD84C8533DD4}" type="datetimeFigureOut">
              <a:rPr lang="en-US" smtClean="0"/>
              <a:t>15/08/16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788178-9C94-7047-8B0C-2D47DA123A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2 + 5 </a:t>
            </a:r>
            <a:r>
              <a:rPr lang="en-US" sz="7200" dirty="0" smtClean="0"/>
              <a:t>A DAY</a:t>
            </a:r>
            <a:br>
              <a:rPr lang="en-US" sz="7200" dirty="0" smtClean="0"/>
            </a:br>
            <a:r>
              <a:rPr lang="en-US" sz="3600" dirty="0" smtClean="0"/>
              <a:t>for healthy collaborative eco-systems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Helen Sullivan</a:t>
            </a:r>
          </a:p>
          <a:p>
            <a:r>
              <a:rPr lang="en-US" dirty="0" smtClean="0"/>
              <a:t>Power to Persuade 15 August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Picture 4" descr="https://blog.twitter.com/sites/all/themes/gazebo/img/ios_homescreen_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4" y="3911601"/>
            <a:ext cx="391379" cy="3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4783" y="3877362"/>
            <a:ext cx="204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ts val="0"/>
              </a:spcBef>
            </a:pPr>
            <a:r>
              <a:rPr lang="en-AU" kern="1200" dirty="0"/>
              <a:t>@</a:t>
            </a:r>
            <a:r>
              <a:rPr lang="en-AU" kern="1200" dirty="0" err="1"/>
              <a:t>HelenCSullivan</a:t>
            </a:r>
            <a:endParaRPr lang="en-AU" kern="1200" dirty="0"/>
          </a:p>
        </p:txBody>
      </p:sp>
    </p:spTree>
    <p:extLst>
      <p:ext uri="{BB962C8B-B14F-4D97-AF65-F5344CB8AC3E}">
        <p14:creationId xmlns:p14="http://schemas.microsoft.com/office/powerpoint/2010/main" val="18131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14133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7181331"/>
              </p:ext>
            </p:extLst>
          </p:nvPr>
        </p:nvGraphicFramePr>
        <p:xfrm>
          <a:off x="0" y="0"/>
          <a:ext cx="9144000" cy="678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4922" y="112525"/>
            <a:ext cx="379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Collaboration and Public Policy, Sullivan (2017)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05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gie_guy_home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39" r="-49439"/>
          <a:stretch>
            <a:fillRect/>
          </a:stretch>
        </p:blipFill>
        <p:spPr>
          <a:xfrm>
            <a:off x="513442" y="1046291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918791" y="632714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http://www.gofor2and5.com.au/</a:t>
            </a:r>
          </a:p>
        </p:txBody>
      </p:sp>
    </p:spTree>
    <p:extLst>
      <p:ext uri="{BB962C8B-B14F-4D97-AF65-F5344CB8AC3E}">
        <p14:creationId xmlns:p14="http://schemas.microsoft.com/office/powerpoint/2010/main" val="2990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Value expertise(s)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mag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r="20983"/>
          <a:stretch>
            <a:fillRect/>
          </a:stretch>
        </p:blipFill>
        <p:spPr>
          <a:xfrm>
            <a:off x="4672584" y="1600200"/>
            <a:ext cx="4041648" cy="4525835"/>
          </a:xfrm>
        </p:spPr>
      </p:pic>
      <p:pic>
        <p:nvPicPr>
          <p:cNvPr id="4" name="Picture 3"/>
          <p:cNvPicPr>
            <a:picLocks noGrp="1" noChangeAspect="1"/>
          </p:cNvPicPr>
          <p:nvPr/>
        </p:nvPicPr>
        <p:blipFill>
          <a:blip r:embed="rId3"/>
          <a:srcRect l="8710" r="8710"/>
          <a:stretch>
            <a:fillRect/>
          </a:stretch>
        </p:blipFill>
        <p:spPr>
          <a:xfrm>
            <a:off x="457201" y="1600200"/>
            <a:ext cx="4040188" cy="4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Process </a:t>
            </a:r>
            <a:r>
              <a:rPr lang="en-US" b="1" dirty="0" smtClean="0"/>
              <a:t>and</a:t>
            </a:r>
            <a:r>
              <a:rPr lang="en-US" dirty="0" smtClean="0"/>
              <a:t> outcome</a:t>
            </a: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20310"/>
          <a:stretch>
            <a:fillRect/>
          </a:stretch>
        </p:blipFill>
        <p:spPr/>
      </p:pic>
      <p:pic>
        <p:nvPicPr>
          <p:cNvPr id="7" name="Content Placeholder 6" descr="images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04" b="-36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0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Protect integrity</a:t>
            </a:r>
            <a:endParaRPr lang="en-US" dirty="0"/>
          </a:p>
        </p:txBody>
      </p:sp>
      <p:pic>
        <p:nvPicPr>
          <p:cNvPr id="9" name="Content Placeholder 8" descr="allsn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44" r="-65144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89093" y="6367671"/>
            <a:ext cx="404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cspinet.org</a:t>
            </a:r>
            <a:r>
              <a:rPr lang="en-US" dirty="0"/>
              <a:t>/phony-fruit-snacks</a:t>
            </a:r>
          </a:p>
        </p:txBody>
      </p:sp>
    </p:spTree>
    <p:extLst>
      <p:ext uri="{BB962C8B-B14F-4D97-AF65-F5344CB8AC3E}">
        <p14:creationId xmlns:p14="http://schemas.microsoft.com/office/powerpoint/2010/main" val="358762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Pursue diversity</a:t>
            </a:r>
            <a:endParaRPr lang="en-US" dirty="0"/>
          </a:p>
        </p:txBody>
      </p:sp>
      <p:pic>
        <p:nvPicPr>
          <p:cNvPr id="4" name="Content Placeholder 3" descr="lifecoach_2882755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9" r="-6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611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Emotional intelligence</a:t>
            </a:r>
            <a:endParaRPr lang="en-US" dirty="0"/>
          </a:p>
        </p:txBody>
      </p:sp>
      <p:pic>
        <p:nvPicPr>
          <p:cNvPr id="6" name="Content Placeholder 5" descr="2and5_durian_42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5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Constant </a:t>
            </a:r>
            <a:r>
              <a:rPr lang="en-US" dirty="0" err="1" smtClean="0"/>
              <a:t>endeavour</a:t>
            </a:r>
            <a:endParaRPr lang="en-US" dirty="0"/>
          </a:p>
        </p:txBody>
      </p:sp>
      <p:pic>
        <p:nvPicPr>
          <p:cNvPr id="6" name="Content Placeholder 5" descr="womenshealthreview_600px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r="24179"/>
          <a:stretch>
            <a:fillRect/>
          </a:stretch>
        </p:blipFill>
        <p:spPr/>
      </p:pic>
      <p:pic>
        <p:nvPicPr>
          <p:cNvPr id="11" name="Content Placeholder 10" descr="images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816" b="-51816"/>
          <a:stretch>
            <a:fillRect/>
          </a:stretch>
        </p:blipFill>
        <p:spPr>
          <a:xfrm>
            <a:off x="4672013" y="2212975"/>
            <a:ext cx="4041775" cy="3913188"/>
          </a:xfrm>
        </p:spPr>
      </p:pic>
    </p:spTree>
    <p:extLst>
      <p:ext uri="{BB962C8B-B14F-4D97-AF65-F5344CB8AC3E}">
        <p14:creationId xmlns:p14="http://schemas.microsoft.com/office/powerpoint/2010/main" val="141058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Keeping the system in balance</a:t>
            </a:r>
            <a:endParaRPr lang="en-US" dirty="0"/>
          </a:p>
        </p:txBody>
      </p:sp>
      <p:pic>
        <p:nvPicPr>
          <p:cNvPr id="5" name="Content Placeholder 4" descr="539836-how-to-include-five-food-groups-into-your-diet-the-food-pyrami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744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247</TotalTime>
  <Words>141</Words>
  <Application>Microsoft Macintosh PowerPoint</Application>
  <PresentationFormat>On-screen Show (4:3)</PresentationFormat>
  <Paragraphs>38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2 + 5 A DAY for healthy collaborative eco-systems  </vt:lpstr>
      <vt:lpstr>PowerPoint Presentation</vt:lpstr>
      <vt:lpstr>1. Value expertise(s)</vt:lpstr>
      <vt:lpstr>2. Process and outcome</vt:lpstr>
      <vt:lpstr>3. Protect integrity</vt:lpstr>
      <vt:lpstr>4. Pursue diversity</vt:lpstr>
      <vt:lpstr>5. Emotional intelligence</vt:lpstr>
      <vt:lpstr>6. Constant endeavour</vt:lpstr>
      <vt:lpstr>7. Keeping the system in balance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policy challenges and relevance of my research </dc:title>
  <dc:creator>Helen Sullivan</dc:creator>
  <cp:lastModifiedBy>Helen Sullivan</cp:lastModifiedBy>
  <cp:revision>26</cp:revision>
  <dcterms:created xsi:type="dcterms:W3CDTF">2016-05-11T10:43:47Z</dcterms:created>
  <dcterms:modified xsi:type="dcterms:W3CDTF">2016-08-14T23:39:33Z</dcterms:modified>
</cp:coreProperties>
</file>