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3" r:id="rId1"/>
  </p:sldMasterIdLst>
  <p:notesMasterIdLst>
    <p:notesMasterId r:id="rId7"/>
  </p:notesMasterIdLst>
  <p:sldIdLst>
    <p:sldId id="256" r:id="rId2"/>
    <p:sldId id="260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536" y="10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716C2-4E0E-F54E-9F2E-0FCD0BF27703}" type="datetimeFigureOut">
              <a:rPr lang="en-US" smtClean="0"/>
              <a:t>5/08/16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70F90-4217-7243-AB23-DC30E6FFB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11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Peter Ferguson 2016, ‘The politics of productivity in Australia’ and John </a:t>
            </a:r>
            <a:r>
              <a:rPr lang="en-US" dirty="0" err="1" smtClean="0"/>
              <a:t>Quiggin</a:t>
            </a:r>
            <a:r>
              <a:rPr lang="en-US" dirty="0" smtClean="0"/>
              <a:t> on the record of productivity in Australia.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70F90-4217-7243-AB23-DC30E6FFBD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28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“It is to be regretted that the Legislature has not given a definition of the words. It is the function of the Legislature, not of the Judiciary, to deal with social and economic problems; it is for the Judiciary to apply, and, when necessary, interpret the enactments of the Legislature.”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70F90-4217-7243-AB23-DC30E6FFBD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79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DA4C-F0E6-6243-A7E6-0BA3072751D1}" type="datetimeFigureOut">
              <a:rPr lang="en-US" smtClean="0"/>
              <a:t>5/08/16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AE97-0D6E-3A4F-B459-2271FF244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13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DA4C-F0E6-6243-A7E6-0BA3072751D1}" type="datetimeFigureOut">
              <a:rPr lang="en-US" smtClean="0"/>
              <a:t>5/08/16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AE97-0D6E-3A4F-B459-2271FF244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7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DA4C-F0E6-6243-A7E6-0BA3072751D1}" type="datetimeFigureOut">
              <a:rPr lang="en-US" smtClean="0"/>
              <a:t>5/08/16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AE97-0D6E-3A4F-B459-2271FF244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0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AU" noProof="0" smtClean="0"/>
              <a:t>Click icon to add table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7968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DA4C-F0E6-6243-A7E6-0BA3072751D1}" type="datetimeFigureOut">
              <a:rPr lang="en-US" smtClean="0"/>
              <a:t>5/08/16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AE97-0D6E-3A4F-B459-2271FF244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7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DA4C-F0E6-6243-A7E6-0BA3072751D1}" type="datetimeFigureOut">
              <a:rPr lang="en-US" smtClean="0"/>
              <a:t>5/08/16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AE97-0D6E-3A4F-B459-2271FF244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87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DA4C-F0E6-6243-A7E6-0BA3072751D1}" type="datetimeFigureOut">
              <a:rPr lang="en-US" smtClean="0"/>
              <a:t>5/08/16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AE97-0D6E-3A4F-B459-2271FF244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71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DA4C-F0E6-6243-A7E6-0BA3072751D1}" type="datetimeFigureOut">
              <a:rPr lang="en-US" smtClean="0"/>
              <a:t>5/08/16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AE97-0D6E-3A4F-B459-2271FF244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9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DA4C-F0E6-6243-A7E6-0BA3072751D1}" type="datetimeFigureOut">
              <a:rPr lang="en-US" smtClean="0"/>
              <a:t>5/08/16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AE97-0D6E-3A4F-B459-2271FF244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DA4C-F0E6-6243-A7E6-0BA3072751D1}" type="datetimeFigureOut">
              <a:rPr lang="en-US" smtClean="0"/>
              <a:t>5/08/16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AE97-0D6E-3A4F-B459-2271FF244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56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DA4C-F0E6-6243-A7E6-0BA3072751D1}" type="datetimeFigureOut">
              <a:rPr lang="en-US" smtClean="0"/>
              <a:t>5/08/16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AE97-0D6E-3A4F-B459-2271FF244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79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DA4C-F0E6-6243-A7E6-0BA3072751D1}" type="datetimeFigureOut">
              <a:rPr lang="en-US" smtClean="0"/>
              <a:t>5/08/16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AE97-0D6E-3A4F-B459-2271FF244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1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4DA4C-F0E6-6243-A7E6-0BA3072751D1}" type="datetimeFigureOut">
              <a:rPr lang="en-US" smtClean="0"/>
              <a:t>5/08/16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0AE97-0D6E-3A4F-B459-2271FF244C5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5" descr="PPT slide with footer ART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95850"/>
            <a:ext cx="9145588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819400" y="6400800"/>
            <a:ext cx="6172200" cy="260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100" smtClean="0"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151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questions should we ask of social policy?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Ben Spies-Butcher</a:t>
            </a:r>
          </a:p>
          <a:p>
            <a:r>
              <a:rPr lang="en-US" dirty="0" smtClean="0"/>
              <a:t>Macquarie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361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productivity the right question?</a:t>
            </a:r>
          </a:p>
          <a:p>
            <a:endParaRPr lang="en-US" dirty="0"/>
          </a:p>
          <a:p>
            <a:r>
              <a:rPr lang="en-US" dirty="0" smtClean="0"/>
              <a:t>How do we reconcile putting consumers </a:t>
            </a:r>
            <a:r>
              <a:rPr lang="en-US" dirty="0" smtClean="0"/>
              <a:t>first </a:t>
            </a:r>
            <a:r>
              <a:rPr lang="en-US" dirty="0" smtClean="0"/>
              <a:t>and taking citizens seriously?</a:t>
            </a:r>
          </a:p>
          <a:p>
            <a:endParaRPr lang="en-US" dirty="0"/>
          </a:p>
          <a:p>
            <a:r>
              <a:rPr lang="en-US" dirty="0" smtClean="0"/>
              <a:t>What would it mean to use economic analysis to </a:t>
            </a:r>
            <a:r>
              <a:rPr lang="en-US" dirty="0" smtClean="0"/>
              <a:t>ask </a:t>
            </a:r>
            <a:r>
              <a:rPr lang="en-US" smtClean="0"/>
              <a:t>social questions</a:t>
            </a:r>
            <a:r>
              <a:rPr lang="en-US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362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Quality and Productivity</a:t>
            </a:r>
            <a:endParaRPr lang="en-US" sz="2800" dirty="0"/>
          </a:p>
        </p:txBody>
      </p:sp>
      <p:pic>
        <p:nvPicPr>
          <p:cNvPr id="5" name="Content Placeholder 4" descr="Screen Shot 2016-07-27 at 2.40.46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733" r="-12733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A key challenge for assessing productivity is identifying changes in quality</a:t>
            </a:r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Recent changes in manufacturing towards artisan forms have highlighted this challenge</a:t>
            </a:r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Many of these changes are to be welcomed, yet they confound traditional productivity measures</a:t>
            </a:r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The problems are much more acute in service provision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144463" y="6126163"/>
            <a:ext cx="4144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Productivity Commission Update, April 2014, p.38.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056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Who is sovereign?</a:t>
            </a:r>
            <a:endParaRPr lang="en-US" sz="2800" dirty="0"/>
          </a:p>
        </p:txBody>
      </p:sp>
      <p:pic>
        <p:nvPicPr>
          <p:cNvPr id="7" name="Content Placeholder 6" descr="Screen Shot 2016-07-27 at 3.00.36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292" b="-46292"/>
          <a:stretch>
            <a:fillRect/>
          </a:stretch>
        </p:blipFill>
        <p:spPr>
          <a:xfrm>
            <a:off x="3575050" y="273050"/>
            <a:ext cx="5111750" cy="1828800"/>
          </a:xfrm>
        </p:spPr>
      </p:pic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Who gets to choose what ‘qualities’ are important and how they are judged?</a:t>
            </a:r>
          </a:p>
          <a:p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In social services, where governments fund provision and set rules, surely we need more politics not less</a:t>
            </a:r>
          </a:p>
          <a:p>
            <a:pPr marL="285750" indent="-285750">
              <a:buFont typeface="Arial"/>
              <a:buChar char="•"/>
            </a:pP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What are the limits to consumer and citizen choice and rationality?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How do we inform citizens and consumer to make decisions, and what are we informing them about?</a:t>
            </a:r>
          </a:p>
          <a:p>
            <a:pPr marL="285750" indent="-285750">
              <a:buFont typeface="Arial"/>
              <a:buChar char="•"/>
            </a:pP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809772" y="1926589"/>
            <a:ext cx="4444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Productivity Commission 2012, </a:t>
            </a:r>
            <a:r>
              <a:rPr lang="en-US" sz="1400" i="1" dirty="0" smtClean="0"/>
              <a:t>Schools Workforce</a:t>
            </a:r>
            <a:r>
              <a:rPr lang="en-US" sz="1400" dirty="0" smtClean="0"/>
              <a:t>, p.19.</a:t>
            </a:r>
            <a:endParaRPr lang="en-US" sz="1400" dirty="0"/>
          </a:p>
        </p:txBody>
      </p:sp>
      <p:pic>
        <p:nvPicPr>
          <p:cNvPr id="9" name="Picture 8" descr="Screen Shot 2016-08-05 at 9.36.4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269" y="3262064"/>
            <a:ext cx="5683916" cy="77653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09772" y="4269146"/>
            <a:ext cx="4877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Teachers Federation response to Grattan Institute Report on impact of class sizes, 2010.</a:t>
            </a:r>
            <a:endParaRPr lang="en-US" sz="14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575050" y="1199342"/>
            <a:ext cx="1034431" cy="1058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8560466" y="1435100"/>
            <a:ext cx="399801" cy="4914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73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Designing policy research to inform political debate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Answering social questions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Creating space for ‘social questions’ to be asked</a:t>
            </a:r>
          </a:p>
          <a:p>
            <a:r>
              <a:rPr lang="en-US" dirty="0" smtClean="0"/>
              <a:t>Informing social decisions with economic data</a:t>
            </a:r>
          </a:p>
          <a:p>
            <a:r>
              <a:rPr lang="en-US" dirty="0" smtClean="0"/>
              <a:t>From Arbitration to Fair Work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Informing public debate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Problems in leaving social questions to judges</a:t>
            </a:r>
          </a:p>
          <a:p>
            <a:r>
              <a:rPr lang="en-US" dirty="0" smtClean="0"/>
              <a:t>Inquiries and expert panels can inform public debates and campaigns</a:t>
            </a:r>
            <a:endParaRPr lang="en-US" dirty="0"/>
          </a:p>
        </p:txBody>
      </p:sp>
      <p:pic>
        <p:nvPicPr>
          <p:cNvPr id="9" name="Picture 8" descr="Screen Shot 2016-08-05 at 11.18.48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929475"/>
            <a:ext cx="5320920" cy="697356"/>
          </a:xfrm>
          <a:prstGeom prst="rect">
            <a:avLst/>
          </a:prstGeom>
        </p:spPr>
      </p:pic>
      <p:pic>
        <p:nvPicPr>
          <p:cNvPr id="10" name="Picture 9" descr="Gonsk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683" y="4304141"/>
            <a:ext cx="1589335" cy="1589335"/>
          </a:xfrm>
          <a:prstGeom prst="rect">
            <a:avLst/>
          </a:prstGeom>
        </p:spPr>
      </p:pic>
      <p:pic>
        <p:nvPicPr>
          <p:cNvPr id="11" name="Picture 10" descr="Medicare card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93"/>
          <a:stretch/>
        </p:blipFill>
        <p:spPr>
          <a:xfrm>
            <a:off x="5281964" y="4529669"/>
            <a:ext cx="1840089" cy="116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851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theme/theme1.xml><?xml version="1.0" encoding="utf-8"?>
<a:theme xmlns:a="http://schemas.openxmlformats.org/drawingml/2006/main" name="MQ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MQ theme.thmx</Template>
  <TotalTime>173</TotalTime>
  <Words>346</Words>
  <Application>Microsoft Macintosh PowerPoint</Application>
  <PresentationFormat>On-screen Show (4:3)</PresentationFormat>
  <Paragraphs>40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MQ theme</vt:lpstr>
      <vt:lpstr>What questions should we ask of social policy?</vt:lpstr>
      <vt:lpstr>Three questions</vt:lpstr>
      <vt:lpstr>Quality and Productivity</vt:lpstr>
      <vt:lpstr>Who is sovereign?</vt:lpstr>
      <vt:lpstr>Designing policy research to inform political debate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Spies-Butcher</dc:creator>
  <cp:lastModifiedBy>Ben Spies-Butcher</cp:lastModifiedBy>
  <cp:revision>14</cp:revision>
  <dcterms:created xsi:type="dcterms:W3CDTF">2016-07-27T04:41:01Z</dcterms:created>
  <dcterms:modified xsi:type="dcterms:W3CDTF">2016-08-05T04:57:54Z</dcterms:modified>
</cp:coreProperties>
</file>